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3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52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17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6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78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521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Design10</dc:creator>
  <cp:lastModifiedBy>User</cp:lastModifiedBy>
  <cp:revision>1</cp:revision>
  <dcterms:created xsi:type="dcterms:W3CDTF">2020-08-26T09:50:17Z</dcterms:created>
  <dcterms:modified xsi:type="dcterms:W3CDTF">2020-08-26T09:50:47Z</dcterms:modified>
</cp:coreProperties>
</file>